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4" r:id="rId6"/>
    <p:sldId id="262" r:id="rId7"/>
    <p:sldId id="265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25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6989" y="660689"/>
            <a:ext cx="7380820" cy="9442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МДОУ «Детский сад комбинированного вида №28 «Золотой ключик» </a:t>
            </a:r>
            <a:endParaRPr lang="ru-RU" sz="1600" b="1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m0-tub-ru.yandex.net/i?id=db945388a325210f8d31e2659cb023ca-l&amp;n=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36" y="296050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491509" y="4242464"/>
            <a:ext cx="30243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effectLst>
                  <a:reflection blurRad="12700" stA="28000" endPos="45000" dist="1003" dir="5400000" sy="-100000" algn="bl"/>
                </a:effectLst>
                <a:latin typeface="Comic Sans MS" panose="030F0702030302020204" pitchFamily="66" charset="0"/>
              </a:rPr>
              <a:t>Учителя-логопеды: Паламодова Е.В, Перегудова Е.А.</a:t>
            </a:r>
          </a:p>
          <a:p>
            <a:r>
              <a:rPr lang="ru-RU" sz="1600" b="1" dirty="0" smtClean="0">
                <a:effectLst>
                  <a:reflection blurRad="12700" stA="28000" endPos="45000" dist="1003" dir="5400000" sy="-100000" algn="bl"/>
                </a:effectLst>
                <a:latin typeface="Comic Sans MS" panose="030F0702030302020204" pitchFamily="66" charset="0"/>
              </a:rPr>
              <a:t>Воспитатель:  </a:t>
            </a:r>
          </a:p>
          <a:p>
            <a:r>
              <a:rPr lang="ru-RU" sz="1600" b="1" dirty="0" err="1" smtClean="0">
                <a:effectLst>
                  <a:reflection blurRad="12700" stA="28000" endPos="45000" dist="1003" dir="5400000" sy="-100000" algn="bl"/>
                </a:effectLst>
                <a:latin typeface="Comic Sans MS" panose="030F0702030302020204" pitchFamily="66" charset="0"/>
              </a:rPr>
              <a:t>Елсакова</a:t>
            </a:r>
            <a:r>
              <a:rPr lang="ru-RU" sz="1600" b="1" dirty="0" smtClean="0">
                <a:effectLst>
                  <a:reflection blurRad="12700" stA="28000" endPos="45000" dist="1003" dir="5400000" sy="-100000" algn="bl"/>
                </a:effectLst>
                <a:latin typeface="Comic Sans MS" panose="030F0702030302020204" pitchFamily="66" charset="0"/>
              </a:rPr>
              <a:t> О.Ю.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204864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base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дистанционных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сетевого взаимодействия с библиотекой»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1028" name="Picture 4" descr="https://im0-tub-ru.yandex.net/i?id=6184fe90cd08f18e6709e22c5e0edb99-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" y="3774524"/>
            <a:ext cx="3173556" cy="295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11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404665"/>
            <a:ext cx="79208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omic Sans MS" panose="030F0702030302020204" pitchFamily="66" charset="0"/>
              </a:rPr>
              <a:t>Взаимодействие МДОУ «Детский сад комбинированного вида №28 «Золотой ключик» с </a:t>
            </a:r>
            <a:r>
              <a:rPr lang="ru-RU" sz="2000" b="1" dirty="0">
                <a:latin typeface="Comic Sans MS" panose="030F0702030302020204" pitchFamily="66" charset="0"/>
              </a:rPr>
              <a:t>«Котласской ЦБС» детской библиотекой «Солнышко». 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https://kotlaslib.aonb.ru/assets/kotlaslib/images/f6/face-f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916832"/>
            <a:ext cx="4824536" cy="3610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8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Documents\золотой ключик\гпо библиотек\для презентации\IMG_669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381642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:\Documents\золотой ключик\гпо библиотек\для презентации\Новый точечный рисунок (7).b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24744"/>
            <a:ext cx="3653617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95536" y="3645024"/>
            <a:ext cx="4536504" cy="30963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Comic Sans MS" panose="030F0702030302020204" pitchFamily="66" charset="0"/>
              </a:rPr>
              <a:t>В </a:t>
            </a:r>
            <a:r>
              <a:rPr lang="ru-RU" dirty="0">
                <a:latin typeface="Comic Sans MS" panose="030F0702030302020204" pitchFamily="66" charset="0"/>
              </a:rPr>
              <a:t>этом учебном году дети, совместно с родителями поучаствовали в выставке, посвященной творчеству А.Л. </a:t>
            </a:r>
            <a:r>
              <a:rPr lang="ru-RU" dirty="0" err="1">
                <a:latin typeface="Comic Sans MS" panose="030F0702030302020204" pitchFamily="66" charset="0"/>
              </a:rPr>
              <a:t>Барто</a:t>
            </a:r>
            <a:r>
              <a:rPr lang="ru-RU" dirty="0">
                <a:latin typeface="Comic Sans MS" panose="030F0702030302020204" pitchFamily="66" charset="0"/>
              </a:rPr>
              <a:t>, а также приняли участие в поэтическом марафоне «В стране веселого детства», посвященном 115-летию со дня рождения А.Л. </a:t>
            </a:r>
            <a:r>
              <a:rPr lang="ru-RU" dirty="0" err="1">
                <a:latin typeface="Comic Sans MS" panose="030F0702030302020204" pitchFamily="66" charset="0"/>
              </a:rPr>
              <a:t>Барто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4471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Documents\золотой ключик\гпо библиотек\для презентации\IMG_670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0460" y="1030660"/>
            <a:ext cx="4780384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:\Documents\золотой ключик\гпо библиотек\для презентации\Новый точечный рисунок (10).b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885" y="373390"/>
            <a:ext cx="3670722" cy="4495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95536" y="5229200"/>
            <a:ext cx="7992888" cy="12241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Мини коллекции игрушек, снежинок, ретро новогодние игрушки представили семьи для участия в онлайн – марафоне «Новогодняя школа волшебников», организованном также детской библиотекой.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530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808" y="4691228"/>
            <a:ext cx="5472608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omic Sans MS" panose="030F0702030302020204" pitchFamily="66" charset="0"/>
              </a:rPr>
              <a:t>Сертификаты за участие в онлайн – </a:t>
            </a:r>
            <a:r>
              <a:rPr lang="ru-RU" sz="2000" dirty="0" err="1">
                <a:latin typeface="Comic Sans MS" panose="030F0702030302020204" pitchFamily="66" charset="0"/>
              </a:rPr>
              <a:t>флешмобе</a:t>
            </a:r>
            <a:r>
              <a:rPr lang="ru-RU" sz="2000" dirty="0">
                <a:latin typeface="Comic Sans MS" panose="030F0702030302020204" pitchFamily="66" charset="0"/>
              </a:rPr>
              <a:t> «Вычегодский – поселок читающий»</a:t>
            </a:r>
          </a:p>
        </p:txBody>
      </p:sp>
      <p:pic>
        <p:nvPicPr>
          <p:cNvPr id="5" name="Рисунок 4" descr="D:\Documents\золотой ключик\гпо библиотек\для презентации\IMG_669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11651"/>
            <a:ext cx="2551534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:\Documents\золотой ключик\гпо библиотек\для презентации\IMG_669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92216" y="1235451"/>
            <a:ext cx="3600000" cy="255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484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0240" y="404664"/>
            <a:ext cx="8568952" cy="19442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omic Sans MS" panose="030F0702030302020204" pitchFamily="66" charset="0"/>
              </a:rPr>
              <a:t>Активно участвовали семьи воспитанников в акции «Мечта о космосе», работы и сертификаты были размещены на странице сообщества «В гости к «Солнышку». Дети совместно с родителями представили в акции  поделки из бумаги и бросового материала, из пластилина, рисунки, аппликации.</a:t>
            </a:r>
          </a:p>
        </p:txBody>
      </p:sp>
      <p:pic>
        <p:nvPicPr>
          <p:cNvPr id="5" name="Рисунок 4" descr="D:\Documents\золотой ключик\гпо библиотек\для презентации\Новый точечный рисунок (3).bmp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2736304" cy="3137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:\Documents\золотой ключик\гпо библиотек\для презентации\Новый точечный рисунок (4).bmp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08919"/>
            <a:ext cx="2736304" cy="3137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D:\Documents\золотой ключик\гпо библиотек\для презентации\Новый точечный рисунок (6).bmp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935" y="2708919"/>
            <a:ext cx="2592288" cy="3132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465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Documents\золотой ключик\гпо библиотек\для презентации\IMG_668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6768752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07704" y="5445224"/>
            <a:ext cx="5112568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omic Sans MS" panose="030F0702030302020204" pitchFamily="66" charset="0"/>
              </a:rPr>
              <a:t>Благодарности за участие в акции «Мечта о космосе»</a:t>
            </a:r>
          </a:p>
        </p:txBody>
      </p:sp>
    </p:spTree>
    <p:extLst>
      <p:ext uri="{BB962C8B-B14F-4D97-AF65-F5344CB8AC3E}">
        <p14:creationId xmlns:p14="http://schemas.microsoft.com/office/powerpoint/2010/main" val="217414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92590" y="260648"/>
            <a:ext cx="7200800" cy="36724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omic Sans MS" panose="030F0702030302020204" pitchFamily="66" charset="0"/>
              </a:rPr>
              <a:t>Таким образом, мы можем говорить о том, что даже в условиях пандемии и сложной эпидемиологической ситуации, взаимодействие с семьями воспитанников реализуется в полной мере при помощи социальных сетей. Образовательно-воспитательный процесс стал более открыт для родителей, которые в свою очередь принимают активное участие в различных конкурсах, акциях, марафонах и т д. </a:t>
            </a:r>
          </a:p>
          <a:p>
            <a:pPr algn="ctr"/>
            <a:endParaRPr lang="ru-RU" sz="2000" dirty="0">
              <a:latin typeface="Comic Sans MS" panose="030F0702030302020204" pitchFamily="66" charset="0"/>
            </a:endParaRPr>
          </a:p>
        </p:txBody>
      </p:sp>
      <p:pic>
        <p:nvPicPr>
          <p:cNvPr id="5" name="Picture 4" descr="https://im0-tub-ru.yandex.net/i?id=6184fe90cd08f18e6709e22c5e0edb99-l&amp;n=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573016"/>
            <a:ext cx="3173556" cy="295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30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2090465"/>
            <a:ext cx="75893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5" name="Picture 2" descr="https://im0-tub-ru.yandex.net/i?id=db945388a325210f8d31e2659cb023ca-l&amp;n=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42" y="3284984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36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.vecteezy.com/system/resources/previews/000/430/660/original/vector-children-and-laptop-computer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3" y="5057800"/>
            <a:ext cx="3008934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899592" y="692696"/>
            <a:ext cx="7488832" cy="39604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omic Sans MS" panose="030F0702030302020204" pitchFamily="66" charset="0"/>
              </a:rPr>
              <a:t>В условиях сложившейся эпидемиологической обстановки многое изменилось в организации работы ДОУ. Коснулись эти изменения и взаимодействия между педагогами  и родителями. На помощь пришли информационные технологии, которые позволили сделать работу ДОУ видимой, открытой для родителей, предоставить услугу дистанционного взаимодействия участников образовательного процесса и таким образом усилить деятельностную составляющую работы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9918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97922" y="554956"/>
            <a:ext cx="3096344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omic Sans MS" panose="030F0702030302020204" pitchFamily="66" charset="0"/>
              </a:rPr>
              <a:t>Продуктивное взаимодействие с родителями  в </a:t>
            </a:r>
            <a:r>
              <a:rPr lang="ru-RU" b="1" dirty="0">
                <a:latin typeface="Comic Sans MS" panose="030F0702030302020204" pitchFamily="66" charset="0"/>
              </a:rPr>
              <a:t>онлайн-режиме </a:t>
            </a:r>
          </a:p>
        </p:txBody>
      </p:sp>
      <p:sp>
        <p:nvSpPr>
          <p:cNvPr id="5" name="Стрелка вниз 4"/>
          <p:cNvSpPr/>
          <p:nvPr/>
        </p:nvSpPr>
        <p:spPr>
          <a:xfrm rot="2052806">
            <a:off x="1917258" y="2265255"/>
            <a:ext cx="648072" cy="648072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122058" y="2619020"/>
            <a:ext cx="648072" cy="648072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9494832">
            <a:off x="6283552" y="2284272"/>
            <a:ext cx="648072" cy="648072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5674" y="3051067"/>
            <a:ext cx="2232248" cy="225014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Компьютер, ноутбук, планшет или смартфон с выходом в интернет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29970" y="3573016"/>
            <a:ext cx="2232248" cy="225014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Регистрация в социальных сетях 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56176" y="3163481"/>
            <a:ext cx="2232248" cy="225014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Мотивация и нацеленность на данный вид взаимодействия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https://w7.pngwing.com/pngs/629/240/png-transparent-laptop-computer-computer-photography-computer-carto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110" l="1196" r="995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68" y="554956"/>
            <a:ext cx="2051695" cy="153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mg2.freepng.ru/20180511/qlq/kisspng-computer-science-school-computer-software-5af61e5c2b04d4.414334641526079068176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82521"/>
            <a:ext cx="2225821" cy="192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41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60058" y="217636"/>
            <a:ext cx="8244390" cy="15551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В сообществе нашей группы мы еженедельно размещаем информацию о профилактике ОРВИ и защите от коронавирусной инфекции, а также знакомим родителей с лексической темой и изучаемым звуком и целями и задачами коррекционно-развивающей работы на этой неделе.</a:t>
            </a:r>
          </a:p>
          <a:p>
            <a:pPr algn="ctr"/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2" t="4290" r="14280"/>
          <a:stretch/>
        </p:blipFill>
        <p:spPr bwMode="auto">
          <a:xfrm>
            <a:off x="4986126" y="2204864"/>
            <a:ext cx="3635375" cy="31946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6" t="3630" r="13722"/>
          <a:stretch/>
        </p:blipFill>
        <p:spPr bwMode="auto">
          <a:xfrm>
            <a:off x="793861" y="2203087"/>
            <a:ext cx="3672408" cy="31681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14126" y="5517232"/>
            <a:ext cx="4554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Информация об изучаемой лексической теме на неделю.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66269" y="5399549"/>
            <a:ext cx="448305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Comic Sans MS" panose="030F0702030302020204" pitchFamily="66" charset="0"/>
                <a:ea typeface="Calibri"/>
                <a:cs typeface="Times New Roman"/>
              </a:rPr>
              <a:t>Информация о профилактике коронавирусной инфекции, размещенная в сообществе ВК</a:t>
            </a:r>
            <a:r>
              <a:rPr lang="ru-RU" sz="2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59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60058" y="217636"/>
            <a:ext cx="8244390" cy="15551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dirty="0"/>
              <a:t>Ежедневная информация для родителей, размещаемая в </a:t>
            </a:r>
            <a:r>
              <a:rPr lang="ru-RU" dirty="0" smtClean="0"/>
              <a:t>группе - </a:t>
            </a:r>
            <a:r>
              <a:rPr lang="ru-RU" dirty="0"/>
              <a:t>это различные памятки, объявления, интересные статьи, такие как  «Расскажите детям…», «Как рассказать ребенку об…», благодарности и награды, информация о выставках, акциях, мероприятиях ДОУ и</a:t>
            </a:r>
          </a:p>
        </p:txBody>
      </p:sp>
      <p:pic>
        <p:nvPicPr>
          <p:cNvPr id="7" name="Рисунок 6" descr="D:\Documents\золотой ключик\гпо библиотек\a_oHMuMiEb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7" y="3023240"/>
            <a:ext cx="2160000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D:\Documents\золотой ключик\гпо библиотек\sUCEXs0nF7Q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133" y="2132856"/>
            <a:ext cx="2160000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D:\Documents\золотой ключик\гпо библиотек\TlJXaAr749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23240"/>
            <a:ext cx="2160000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sun9-7.userapi.com/impg/oOmzQI0z0FRQ3rS4hHh10KDEz8vE2U2ADLKVjw/G1PIBKZBQQQ.jpg?size=607x1080&amp;quality=96&amp;sign=c8c91872cedc799acef000828f3962bf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046" y="2132856"/>
            <a:ext cx="2160000" cy="36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477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65132" y="476672"/>
            <a:ext cx="7416824" cy="216024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omic Sans MS" panose="030F0702030302020204" pitchFamily="66" charset="0"/>
              </a:rPr>
              <a:t>С использованием электронной страницы в контакте проведены нами родительские собрания, которые были размещены в виде презентаций. У родителей была возможность высказать свое мнение в комментариях к размещенной презентации. Подводя итог, все родители поучаствовали в опросе на стене группы.</a:t>
            </a:r>
          </a:p>
          <a:p>
            <a:pPr algn="ctr"/>
            <a:endParaRPr lang="ru-RU" dirty="0"/>
          </a:p>
        </p:txBody>
      </p:sp>
      <p:pic>
        <p:nvPicPr>
          <p:cNvPr id="6146" name="Picture 2" descr="https://i.siteapi.org/e0J-UEv3TWmtHyk0zCxSOwZA_7U=/fit-in/1400x1000/center/top/fb23b43077604bf.s2.siteapi.org/img/qfz0ovbu0tw8scc8owckow44wk48o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308" y="3068960"/>
            <a:ext cx="4248472" cy="269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9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:\Documents\золотой ключик\гпо библиотек\Новый точечный рисунок.bmp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r="11120"/>
          <a:stretch/>
        </p:blipFill>
        <p:spPr bwMode="auto">
          <a:xfrm>
            <a:off x="831487" y="620688"/>
            <a:ext cx="7776864" cy="5832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66555" y="180425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Обсуждение родителями темы родительского собрания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06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0" r="12526" b="297"/>
          <a:stretch/>
        </p:blipFill>
        <p:spPr bwMode="auto">
          <a:xfrm>
            <a:off x="777387" y="692696"/>
            <a:ext cx="7632848" cy="597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86240" y="215517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Подведение итогов родительского собрания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39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Documents\золотой ключик\гпо библиотек\для презентации\IMG_66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774" y="1933661"/>
            <a:ext cx="4284476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827584" y="5097261"/>
            <a:ext cx="7704856" cy="156523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Планы сотрудничества МДОУ «Детский сад комбинированного вида №28 «Золотой ключик»  с  Вычегодской детской библиотекой «Солнышко»  и  СОШ №4 им. Ю.А. Гагарина на 2020-2021 учебный год.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116632"/>
            <a:ext cx="8640960" cy="16561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omic Sans MS" panose="030F0702030302020204" pitchFamily="66" charset="0"/>
              </a:rPr>
              <a:t>    Используя </a:t>
            </a:r>
            <a:r>
              <a:rPr lang="ru-RU" sz="2000" b="1" dirty="0">
                <a:latin typeface="Comic Sans MS" panose="030F0702030302020204" pitchFamily="66" charset="0"/>
              </a:rPr>
              <a:t>интернет ресурсы, мы </a:t>
            </a:r>
            <a:r>
              <a:rPr lang="ru-RU" sz="2000" b="1" dirty="0" smtClean="0">
                <a:latin typeface="Comic Sans MS" panose="030F0702030302020204" pitchFamily="66" charset="0"/>
              </a:rPr>
              <a:t>привлекаем родителей </a:t>
            </a:r>
            <a:r>
              <a:rPr lang="ru-RU" sz="2000" b="1" dirty="0">
                <a:latin typeface="Comic Sans MS" panose="030F0702030302020204" pitchFamily="66" charset="0"/>
              </a:rPr>
              <a:t>к сотрудничеству  с другими </a:t>
            </a:r>
            <a:r>
              <a:rPr lang="ru-RU" sz="2000" b="1" dirty="0" smtClean="0">
                <a:latin typeface="Comic Sans MS" panose="030F0702030302020204" pitchFamily="66" charset="0"/>
              </a:rPr>
              <a:t>организациями: «</a:t>
            </a:r>
            <a:r>
              <a:rPr lang="ru-RU" sz="2000" b="1" dirty="0" err="1" smtClean="0">
                <a:latin typeface="Comic Sans MS" panose="030F0702030302020204" pitchFamily="66" charset="0"/>
              </a:rPr>
              <a:t>Котласская</a:t>
            </a:r>
            <a:r>
              <a:rPr lang="ru-RU" sz="2000" b="1" dirty="0" smtClean="0">
                <a:latin typeface="Comic Sans MS" panose="030F0702030302020204" pitchFamily="66" charset="0"/>
              </a:rPr>
              <a:t> </a:t>
            </a:r>
            <a:r>
              <a:rPr lang="ru-RU" sz="2000" b="1" dirty="0">
                <a:latin typeface="Comic Sans MS" panose="030F0702030302020204" pitchFamily="66" charset="0"/>
              </a:rPr>
              <a:t>ЦБС» детская библиотека «Солнышко», МУК </a:t>
            </a:r>
            <a:r>
              <a:rPr lang="ru-RU" sz="2000" b="1" dirty="0" smtClean="0">
                <a:latin typeface="Comic Sans MS" panose="030F0702030302020204" pitchFamily="66" charset="0"/>
              </a:rPr>
              <a:t>КДК, школы поселка Вычегодский.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35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68</TotalTime>
  <Words>550</Words>
  <Application>Microsoft Office PowerPoint</Application>
  <PresentationFormat>Экран (4:3)</PresentationFormat>
  <Paragraphs>27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МДОУ «Детский сад комбинированного вида №28 «Золотой ключик»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User</cp:lastModifiedBy>
  <cp:revision>13</cp:revision>
  <dcterms:created xsi:type="dcterms:W3CDTF">2021-05-27T12:27:39Z</dcterms:created>
  <dcterms:modified xsi:type="dcterms:W3CDTF">2021-06-01T10:11:44Z</dcterms:modified>
</cp:coreProperties>
</file>