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3" r:id="rId6"/>
    <p:sldId id="260" r:id="rId7"/>
    <p:sldId id="268" r:id="rId8"/>
    <p:sldId id="264" r:id="rId9"/>
    <p:sldId id="266" r:id="rId10"/>
    <p:sldId id="269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2445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71414"/>
            <a:ext cx="137274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000232" y="214290"/>
            <a:ext cx="60722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Муниципальное дошкольное образовательное учреждение «Детский сад комбинированного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вида  </a:t>
            </a:r>
            <a:r>
              <a:rPr lang="ru-RU" sz="2000" b="1" dirty="0" smtClean="0">
                <a:solidFill>
                  <a:srgbClr val="002060"/>
                </a:solidFill>
              </a:rPr>
              <a:t>№28 « Золотой ключик»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571604" y="1928802"/>
            <a:ext cx="6215106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Организация выпускного в детском саду в условиях дистанционного образования.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00760" y="5657671"/>
            <a:ext cx="28575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</a:p>
          <a:p>
            <a:pPr>
              <a:buNone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Сухих Е.В.</a:t>
            </a:r>
          </a:p>
          <a:p>
            <a:pPr>
              <a:buNone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воспитатель</a:t>
            </a:r>
            <a:endParaRPr lang="ru-RU" sz="16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Лахтионова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Л.В.</a:t>
            </a:r>
            <a:endParaRPr lang="ru-RU" sz="1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28992" y="6286520"/>
            <a:ext cx="1643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январь 2021 г.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3714752"/>
            <a:ext cx="2460215" cy="15266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42852"/>
            <a:ext cx="4643470" cy="32546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428604"/>
            <a:ext cx="4035098" cy="5811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285860"/>
            <a:ext cx="4829542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19" y="214290"/>
            <a:ext cx="3238522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071810"/>
            <a:ext cx="3554419" cy="3554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28596" y="500042"/>
            <a:ext cx="8143932" cy="5000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Выделим следующие вопросы,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важные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организации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выпускного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дистанционной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форме:</a:t>
            </a:r>
          </a:p>
          <a:p>
            <a:pPr>
              <a:buNone/>
            </a:pPr>
            <a:endParaRPr lang="ru-RU" sz="2800" dirty="0" smtClean="0"/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В каком режиме взаимодействия с воспитанниками будете работать во время выпускного</a:t>
            </a:r>
            <a:r>
              <a:rPr lang="ru-RU" sz="2800" dirty="0" smtClean="0"/>
              <a:t>?</a:t>
            </a:r>
          </a:p>
          <a:p>
            <a:endParaRPr lang="ru-RU" sz="2800" dirty="0" smtClean="0"/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Какой конечный результат хотите достигнуть</a:t>
            </a:r>
            <a:r>
              <a:rPr lang="ru-RU" sz="2800" dirty="0" smtClean="0"/>
              <a:t>?</a:t>
            </a:r>
          </a:p>
          <a:p>
            <a:endParaRPr lang="ru-RU" sz="2800" dirty="0" smtClean="0"/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Какими техническими ресурсами обладаете</a:t>
            </a:r>
            <a:endParaRPr lang="ru-RU" sz="28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030159" flipH="1" flipV="1">
            <a:off x="6830545" y="213792"/>
            <a:ext cx="2134073" cy="1855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002" y="142852"/>
            <a:ext cx="3556024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786190"/>
            <a:ext cx="4183189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21084">
            <a:off x="1785529" y="366838"/>
            <a:ext cx="5597539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214290"/>
            <a:ext cx="3595113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55495" y="2857496"/>
            <a:ext cx="2888505" cy="35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5" descr="C:\Users\USER\Desktop\xB7BO-Lg8xX0_1200x0_AybP2us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3429000"/>
            <a:ext cx="3048021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285728"/>
            <a:ext cx="8072494" cy="27265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t1604332110aa.jp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9121" b="11238"/>
          <a:stretch/>
        </p:blipFill>
        <p:spPr bwMode="auto">
          <a:xfrm>
            <a:off x="214282" y="428604"/>
            <a:ext cx="8715436" cy="59293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1" y="0"/>
            <a:ext cx="91440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928794" y="642918"/>
            <a:ext cx="707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</a:rPr>
              <a:t>Offline</a:t>
            </a:r>
            <a:r>
              <a:rPr lang="ru-RU" sz="2400" b="1" dirty="0" smtClean="0">
                <a:solidFill>
                  <a:srgbClr val="002060"/>
                </a:solidFill>
              </a:rPr>
              <a:t> - местонахождение и время не является существенным, так как все взаимодействие организовывается в отложенном режиме;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1928802"/>
            <a:ext cx="5721281" cy="4038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3214686"/>
            <a:ext cx="3000396" cy="188667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t1604332110ab.jp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5751" b="12609"/>
          <a:stretch/>
        </p:blipFill>
        <p:spPr bwMode="auto">
          <a:xfrm>
            <a:off x="214282" y="214290"/>
            <a:ext cx="8786874" cy="65008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1" y="0"/>
            <a:ext cx="91440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14282" y="285728"/>
            <a:ext cx="7286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</a:rPr>
              <a:t>Online</a:t>
            </a:r>
            <a:r>
              <a:rPr lang="ru-RU" sz="2400" b="1" dirty="0" smtClean="0">
                <a:solidFill>
                  <a:srgbClr val="002060"/>
                </a:solidFill>
              </a:rPr>
              <a:t> – обучающийся с родителем (законным представителем) и педагог находится у автоматизированного рабочего места.</a:t>
            </a:r>
            <a:endParaRPr lang="ru-RU" sz="2400" b="1" dirty="0" smtClean="0">
              <a:solidFill>
                <a:srgbClr val="00206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2357430"/>
            <a:ext cx="5810963" cy="3268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1071602" y="2357431"/>
            <a:ext cx="4995726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214290"/>
            <a:ext cx="1872652" cy="2136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2285992"/>
            <a:ext cx="3288581" cy="3286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635798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</a:rPr>
              <a:t>Не все родители решатся принять участие в дистанционном формате выпускного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pPr lvl="0">
              <a:buFont typeface="Wingdings" pitchFamily="2" charset="2"/>
              <a:buChar char="v"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</a:rPr>
              <a:t>Возможно, дети будут вести себя зажато перед камерой, потребуется много дублей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pPr lvl="0">
              <a:buFont typeface="Wingdings" pitchFamily="2" charset="2"/>
              <a:buChar char="v"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Это </a:t>
            </a:r>
            <a:r>
              <a:rPr lang="ru-RU" sz="2400" b="1" dirty="0" err="1" smtClean="0">
                <a:solidFill>
                  <a:srgbClr val="002060"/>
                </a:solidFill>
              </a:rPr>
              <a:t>демотивирует</a:t>
            </a:r>
            <a:r>
              <a:rPr lang="ru-RU" sz="2400" b="1" dirty="0" smtClean="0">
                <a:solidFill>
                  <a:srgbClr val="002060"/>
                </a:solidFill>
              </a:rPr>
              <a:t> и детей, и родителей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pPr lvl="0">
              <a:buFont typeface="Wingdings" pitchFamily="2" charset="2"/>
              <a:buChar char="v"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</a:rPr>
              <a:t>Не все родители будут следовать инструкции по съемке, а значит пострадает качество видео, сдвинутся сроки выполнения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pPr lvl="0">
              <a:buFont typeface="Wingdings" pitchFamily="2" charset="2"/>
              <a:buChar char="v"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</a:rPr>
              <a:t>Есть вероятность, что не 100% аудитории выпускников соберется при просмотре </a:t>
            </a:r>
            <a:r>
              <a:rPr lang="ru-RU" sz="2400" b="1" dirty="0" err="1" smtClean="0">
                <a:solidFill>
                  <a:srgbClr val="002060"/>
                </a:solidFill>
              </a:rPr>
              <a:t>онлайн-трансляции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  <a:endParaRPr lang="ru-RU" sz="2400" b="1" dirty="0" smtClean="0">
              <a:solidFill>
                <a:srgbClr val="002060"/>
              </a:solidFill>
            </a:endParaRPr>
          </a:p>
        </p:txBody>
      </p:sp>
      <p:sp>
        <p:nvSpPr>
          <p:cNvPr id="6" name="Выноска-облако 5"/>
          <p:cNvSpPr/>
          <p:nvPr/>
        </p:nvSpPr>
        <p:spPr>
          <a:xfrm rot="20675142">
            <a:off x="6557207" y="273318"/>
            <a:ext cx="2301662" cy="1810816"/>
          </a:xfrm>
          <a:prstGeom prst="cloudCallout">
            <a:avLst>
              <a:gd name="adj1" fmla="val -26029"/>
              <a:gd name="adj2" fmla="val 6188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144</Words>
  <PresentationFormat>Экран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25</cp:revision>
  <dcterms:created xsi:type="dcterms:W3CDTF">2021-01-24T16:42:09Z</dcterms:created>
  <dcterms:modified xsi:type="dcterms:W3CDTF">2021-01-26T19:18:58Z</dcterms:modified>
</cp:coreProperties>
</file>