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89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8" r:id="rId29"/>
    <p:sldId id="284" r:id="rId30"/>
    <p:sldId id="285" r:id="rId31"/>
    <p:sldId id="287" r:id="rId32"/>
    <p:sldId id="286" r:id="rId33"/>
    <p:sldId id="293" r:id="rId34"/>
    <p:sldId id="290" r:id="rId35"/>
    <p:sldId id="291" r:id="rId36"/>
    <p:sldId id="257" r:id="rId3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18" autoAdjust="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D7315F4-A57D-4E1C-88D9-FBD1BC616059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9320253-A658-46FA-98F1-16ECB212035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00013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157163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://inetcom.tv/images/telecasts/41/fc718b0bfb6daca7209acd9188761d5a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714348" y="642918"/>
            <a:ext cx="77153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ИГРОВОЕ ШОУ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108111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КОМАНДА «ОГОНЬКИ»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http://cs622424.vk.me/v622424846/a2ba/O5lUS9nfmYo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864399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cs617421.vk.me/v617421011/7fd4/f_V-IGOHBik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572560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cs310427.vk.me/v310427554/8c1f/U_MPkKaXkz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8715436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http://cs617924.vk.me/v617924592/1d753/lLrZuUNVeqc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858312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cs319821.vk.me/v319821011/8106/RkyiAyQSsH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643998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КОМАНДА «ГРОЗА»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http://cs606430.vk.me/v606430373/9cf/CaUZiUfO2Dg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864399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cs622117.vk.me/v622117925/de1e/43yRNH5Tk0Q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715436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cs622218.vk.me/v622218852/22e35/j6QlY_7Rbl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64399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cs319521.vk.me/v319521925/5b41/fmtGqOMe0Ss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500042"/>
            <a:ext cx="8572560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http://cs616929.vk.me/v616929852/39b6/QzMdrtgM_OY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50095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netcom.tv/images/telecasts/41/fc718b0bfb6daca7209acd9188761d5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225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539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848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6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ребус метро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-285784" y="-285776"/>
            <a:ext cx="9644130" cy="7358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 разворот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928670"/>
            <a:ext cx="8786874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 такси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142984"/>
            <a:ext cx="8715436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 автобус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14422"/>
            <a:ext cx="871543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 переход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14282" y="357166"/>
            <a:ext cx="8643998" cy="5929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 газон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14282" y="357166"/>
            <a:ext cx="8929718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fullref.ru/files/66/3a9eddecc8e1388014022f444d1cf17b.html_files/rId55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715436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нетерпеливые бусы: ребусына тему правила дорожного движения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64399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 по обж по теме пдд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285860"/>
            <a:ext cx="8643998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Ребусы по ПДД - Сайт beresneva!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57298"/>
            <a:ext cx="864399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netcom.tv/images/telecasts/41/fc718b0bfb6daca7209acd9188761d5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ПЕШЕХОДНЫЙ ПЕРЕХОД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cs540106.vk.me/c609427/u137591692/docs/8e1a52bbcbc8/IMG.jpg?extra=I1x6yI__hifk0Rvv0UeLbrTPsuKsSd5MGFS8muD0MU4waR6NJwYDXs1L7w7iQzOaMLzxvj-DqWGkeeeq9v89Apix4BRKI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28736"/>
            <a:ext cx="528641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МЕСТО ОСТАНОВКИ АВТОБУСА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http://cs610823.vk.me/u137591692/docs/f94ef987cc71/IMG_0002.jpg?extra=gS44NCz9XnXj9IrOnmmRDC3KzdzmVDUWF6ZXTTS8hksf958TVWcmKRCSLQs4SP0aeRep1gRrreor-Tldgo_HKU9B0Oubbw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428736"/>
            <a:ext cx="442915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571612"/>
            <a:ext cx="1143008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928794" y="1571612"/>
            <a:ext cx="1143008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1571612"/>
            <a:ext cx="1071570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1571612"/>
            <a:ext cx="1071570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357950" y="1571612"/>
            <a:ext cx="1071570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7929586" y="1571612"/>
            <a:ext cx="1000132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428736"/>
            <a:ext cx="8686800" cy="4651389"/>
          </a:xfrm>
        </p:spPr>
        <p:txBody>
          <a:bodyPr/>
          <a:lstStyle/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34" y="1714488"/>
            <a:ext cx="1214446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latin typeface="Arial Black" pitchFamily="34" charset="0"/>
              </a:rPr>
              <a:t>Л</a:t>
            </a:r>
            <a:endParaRPr lang="ru-RU" sz="9600" b="1" dirty="0"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28794" y="1643050"/>
            <a:ext cx="1214446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latin typeface="Arial Black" pitchFamily="34" charset="0"/>
              </a:rPr>
              <a:t>о</a:t>
            </a:r>
            <a:endParaRPr lang="ru-RU" sz="9600" b="1" dirty="0"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357554" y="1643050"/>
            <a:ext cx="1285884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b="1" dirty="0" smtClean="0">
                <a:latin typeface="Arial Black" pitchFamily="34" charset="0"/>
              </a:rPr>
              <a:t>н</a:t>
            </a:r>
            <a:endParaRPr lang="ru-RU" sz="9600" b="1" dirty="0">
              <a:latin typeface="Arial Black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29190" y="1643050"/>
            <a:ext cx="1214446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latin typeface="Arial Black" pitchFamily="34" charset="0"/>
              </a:rPr>
              <a:t>д</a:t>
            </a:r>
            <a:endParaRPr lang="ru-RU" sz="9600" dirty="0">
              <a:latin typeface="Arial Blac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429388" y="1714488"/>
            <a:ext cx="1143008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latin typeface="Arial Black" pitchFamily="34" charset="0"/>
              </a:rPr>
              <a:t>о</a:t>
            </a:r>
            <a:endParaRPr lang="ru-RU" sz="9600" dirty="0">
              <a:latin typeface="Arial Blac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858148" y="1643050"/>
            <a:ext cx="1071570" cy="2357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latin typeface="Arial Black" pitchFamily="34" charset="0"/>
              </a:rPr>
              <a:t>н</a:t>
            </a:r>
            <a:endParaRPr lang="ru-RU" sz="9600" dirty="0">
              <a:latin typeface="Arial Blac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netcom.tv/images/telecasts/41/fc718b0bfb6daca7209acd9188761d5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dou209.zlatoust.me/uploads/gallery/8b05a6202e3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картинка транспорта для детей - Всемирная схемотехника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ttp://inetcom.tv/images/telecasts/41/fc718b0bfb6daca7209acd9188761d5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532</TotalTime>
  <Words>22</Words>
  <Application>Microsoft Office PowerPoint</Application>
  <PresentationFormat>Экран (4:3)</PresentationFormat>
  <Paragraphs>12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Трек</vt:lpstr>
      <vt:lpstr>Слайд 1</vt:lpstr>
      <vt:lpstr>КОМАНДА «ОГОНЬКИ»</vt:lpstr>
      <vt:lpstr>Слайд 3</vt:lpstr>
      <vt:lpstr>Слайд 4</vt:lpstr>
      <vt:lpstr>Слайд 5</vt:lpstr>
      <vt:lpstr>Слайд 6</vt:lpstr>
      <vt:lpstr>КОМАНДА «ГРОЗА»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ПЕШЕХОДНЫЙ ПЕРЕХОД</vt:lpstr>
      <vt:lpstr>МЕСТО ОСТАНОВКИ АВТОБУСА</vt:lpstr>
      <vt:lpstr>Слайд 31</vt:lpstr>
      <vt:lpstr>Слайд 32</vt:lpstr>
      <vt:lpstr>Слайд 33</vt:lpstr>
      <vt:lpstr>Слайд 34</vt:lpstr>
      <vt:lpstr>Слайд 35</vt:lpstr>
      <vt:lpstr>Слайд 36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ИГРОВОЕ ШОУ</dc:title>
  <dc:creator>Admin</dc:creator>
  <cp:lastModifiedBy>User</cp:lastModifiedBy>
  <cp:revision>62</cp:revision>
  <dcterms:created xsi:type="dcterms:W3CDTF">2015-04-18T09:42:42Z</dcterms:created>
  <dcterms:modified xsi:type="dcterms:W3CDTF">2017-10-05T15:32:46Z</dcterms:modified>
</cp:coreProperties>
</file>