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  <p:sldId id="272" r:id="rId7"/>
    <p:sldId id="262" r:id="rId8"/>
    <p:sldId id="277" r:id="rId9"/>
    <p:sldId id="264" r:id="rId10"/>
    <p:sldId id="276" r:id="rId11"/>
    <p:sldId id="265" r:id="rId12"/>
    <p:sldId id="266" r:id="rId13"/>
    <p:sldId id="275" r:id="rId14"/>
    <p:sldId id="278" r:id="rId15"/>
    <p:sldId id="267" r:id="rId16"/>
    <p:sldId id="279" r:id="rId17"/>
    <p:sldId id="280" r:id="rId18"/>
    <p:sldId id="268" r:id="rId19"/>
    <p:sldId id="269" r:id="rId20"/>
    <p:sldId id="27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PSD.Kindergarten.Poster.Template.06.3508x2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14414" y="285729"/>
            <a:ext cx="75009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МДОУ «Детский сад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комбинированного вида № 28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«Золотой ключик»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1857364"/>
            <a:ext cx="76438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«Лучший прогулочный участок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группы ДОО»</a:t>
            </a: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Подготовительная к школе группа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«Улыбка»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429124" y="5286389"/>
            <a:ext cx="26432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Авторы: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Маркина Л.В.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Романович Т.П.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285728"/>
            <a:ext cx="80010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«Нет такой стороны воспитания, на которую обстановка не оказывала бы влияния, нет способности, которая не находилась бы в прямой зависимости от непосредственно окружающего ребенка конкретного мира… Тот, кому удастся создать такую обстановку, облегчит свой труд в высшей степени. Среди нее ребенок будет жить – развиваться собственной самодовлеющей жизнью, его духовный рост будет совершенствоваться из самого себя, от природы…»</a:t>
            </a:r>
          </a:p>
          <a:p>
            <a:pPr algn="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Е.И Тихеева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571480"/>
            <a:ext cx="85725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Вступивший в силу Федеральный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государственный образовательный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стандарт дошкольного образования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ставит к развивающей предметно - пространственной среде группы и участка основные требования: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насыщенность,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трансформируемость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полифункциональность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вариативность,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доступность,</a:t>
            </a:r>
          </a:p>
          <a:p>
            <a:pPr algn="ctr"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безопасность. </a:t>
            </a:r>
          </a:p>
        </p:txBody>
      </p:sp>
      <p:pic>
        <p:nvPicPr>
          <p:cNvPr id="1026" name="Picture 2" descr="C:\Users\User\Desktop\fgos_do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142852"/>
            <a:ext cx="2120001" cy="14562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500042"/>
            <a:ext cx="80724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Следует отметить, что на участке развивающая предметно-пространственная среда должна быть организована таким образом, чтобы каждый ребенок имел возможность свободно заниматься любимым делом.</a:t>
            </a:r>
          </a:p>
        </p:txBody>
      </p:sp>
      <p:pic>
        <p:nvPicPr>
          <p:cNvPr id="2050" name="Picture 2" descr="C:\Users\User\Desktop\Новая папка\8sxDgZHmJ7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08467">
            <a:off x="445976" y="3161255"/>
            <a:ext cx="3524275" cy="264320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1" name="Picture 3" descr="C:\Users\User\Desktop\Новая папка\qERhD4QGhm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32348">
            <a:off x="4857752" y="3000372"/>
            <a:ext cx="3567330" cy="257176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C:\Users\User\Desktop\Новая папка\ZvPJuSBvwV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3928264"/>
            <a:ext cx="2197302" cy="2929736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428604"/>
            <a:ext cx="835824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Участок – это место для детских игр, прогулок, образовательной деятельности, наблюдений за растениями и животными. За кажущейся простотой скрывается творческий процесс, который объединил педагогов и родителей для создания единого образовательного пространства.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User\Desktop\Новая папка\l8oGr_zYAw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61125">
            <a:off x="5740927" y="3395832"/>
            <a:ext cx="2357923" cy="3143898"/>
          </a:xfrm>
          <a:prstGeom prst="rect">
            <a:avLst/>
          </a:prstGeom>
          <a:noFill/>
        </p:spPr>
      </p:pic>
      <p:pic>
        <p:nvPicPr>
          <p:cNvPr id="1026" name="Picture 2" descr="C:\Users\User\Desktop\Новая папка\fPU8t71Xlw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096469">
            <a:off x="492657" y="3425746"/>
            <a:ext cx="4190997" cy="314324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14414" y="571480"/>
            <a:ext cx="73581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хотим поделиться с вами тем, как строится развивающая предметно - пространственная среда на нашем прогулочном участке.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User\Desktop\Jb-pJcu0xm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2625322"/>
            <a:ext cx="5143536" cy="385765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357166"/>
            <a:ext cx="85725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 участок - просто диво.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Тут комфортно и красиво.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в песочнице песок,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Стол, скамейки –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Уголок, где детишки могут сами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Мир исследовать часами: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 песок пересыпают,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 в геологов играют.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лупой ползают в траве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Ищут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Лунтика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везде.</a:t>
            </a:r>
          </a:p>
          <a:p>
            <a:pPr algn="ctr"/>
            <a:endParaRPr lang="ru-RU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85729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экспериментирования «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Любознайка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357166"/>
            <a:ext cx="8572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85729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экспериментирования «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Любознайка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7" name="Picture 5" descr="C:\Users\User\Desktop\8zYRoZFnXT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14422"/>
            <a:ext cx="5143031" cy="385727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C:\Users\User\Desktop\Новая папка\-N_rKJmyOF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143248"/>
            <a:ext cx="4643974" cy="348298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357166"/>
            <a:ext cx="842968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«Цветущий оазис»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участке есть местечко – не совсем обычное: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Летом был здесь водоем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жила лягушка в нем.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за ней мы наблюдали,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ее не обижали.</a:t>
            </a: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Новая папка\vtLRN2kOQw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3610" y="2928933"/>
            <a:ext cx="4953034" cy="3714777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357166"/>
            <a:ext cx="84296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«Цветущий оазис»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Осень в гости к нам пришла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сюрприз нам принесла.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Вырос здесь теперь цветок –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аленький –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преаленький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Очень нравится он нам,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Хоть пока и маленький! </a:t>
            </a: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Новая папка\Ht6cc03Qv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43248"/>
            <a:ext cx="4762501" cy="357187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1" name="Picture 3" descr="C:\Users\User\Desktop\DyXa5uLKGi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071810"/>
            <a:ext cx="4572000" cy="3571876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85720" y="214291"/>
            <a:ext cx="857256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«Игротека»</a:t>
            </a: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веранде для детей -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ролевые: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Здесь больница, здесь и дом.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Дружно им живется в нем –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куклами играют,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Обедом угощают.</a:t>
            </a:r>
          </a:p>
          <a:p>
            <a:pPr algn="ctr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User\Desktop\jk1emk9-VO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946793"/>
            <a:ext cx="5214942" cy="391120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195" name="Picture 3" descr="C:\Users\User\Desktop\Fqqt4wH4Uc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785794"/>
            <a:ext cx="4643438" cy="348257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285728"/>
            <a:ext cx="87154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двигательной активности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«Мини-стадион»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у бегемота для детей подарки –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Кегли, мячики, скакалки.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Любят дети поиграть – бегать, прыгать и скакать.</a:t>
            </a:r>
          </a:p>
          <a:p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C:\Users\User\Desktop\_xdVrs7bc4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2428868"/>
            <a:ext cx="3374862" cy="442913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285728"/>
            <a:ext cx="871543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двигательной активности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«Мини-стадион»</a:t>
            </a:r>
          </a:p>
          <a:p>
            <a:pPr algn="ctr"/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спортивная площадка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развития ребят.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побегать и попрыгать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Здесь любой и каждый рад.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Фантазируют, играют,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Что-то вместе собирают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настроении отличном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нашем участке необычном!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285728"/>
            <a:ext cx="87154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двигательной активности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«Мини-стадион»</a:t>
            </a:r>
          </a:p>
          <a:p>
            <a:pPr algn="ctr"/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Desktop\1psA8i0XkM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357298"/>
            <a:ext cx="4667251" cy="350043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6" descr="C:\Users\User\Desktop\Новая папка\GUXUgAhAc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3143248"/>
            <a:ext cx="4739225" cy="355441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214291"/>
            <a:ext cx="8643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для самостоятельной деятельности детей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jX_1hwXpxB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214422"/>
            <a:ext cx="4786314" cy="358973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7" name="Picture 3" descr="C:\Users\User\Desktop\3WTvzNTf3J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2143116"/>
            <a:ext cx="3071816" cy="409575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214291"/>
            <a:ext cx="864399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для самостоятельной деятельности детей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Ах ты,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Совушка,сова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Мудрая ты голова!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Нам  расскажешь о погоде, о природе!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Загадаешь нам загадки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послушаешь отгадки!</a:t>
            </a: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C:\Users\User\Desktop\XPNXqxdN2_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357430"/>
            <a:ext cx="3500462" cy="421484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214291"/>
            <a:ext cx="864399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для самостоятельной деятельности детей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у нас ученый кот,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 сидит на дереве.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ему стихи читаем,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 конфеткой угощает!</a:t>
            </a: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8" descr="C:\Users\User\Desktop\GE1RtcvHwE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887510"/>
            <a:ext cx="3286148" cy="438153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7158" y="474345"/>
            <a:ext cx="850112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Родители и педагоги, объединив усилия, создали для детей интересную среду, позволяющую играть, отдыхать, заниматься спортом, познавательной деятельностью. Родители, оказывающие помощь в благоустройстве участка наладили тесный контакт не только со своим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ребѐнком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но и с коллективом родителей и детей группы; получили возможность не только узнать о том, чем занимается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ребѐнок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детском саду, но и принять активное участие в жизни группы; смогли реализовать свои творческие способности.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er\Desktop\Новая папка\SMhz8UKZhZ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000108"/>
            <a:ext cx="4000496" cy="2857520"/>
          </a:xfrm>
          <a:prstGeom prst="rect">
            <a:avLst/>
          </a:prstGeom>
          <a:noFill/>
        </p:spPr>
      </p:pic>
      <p:pic>
        <p:nvPicPr>
          <p:cNvPr id="7" name="Picture 3" descr="C:\Users\User\Desktop\Новая папка\-ydz5u5V2A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928670"/>
            <a:ext cx="3929090" cy="2911477"/>
          </a:xfrm>
          <a:prstGeom prst="rect">
            <a:avLst/>
          </a:prstGeom>
          <a:noFill/>
        </p:spPr>
      </p:pic>
      <p:pic>
        <p:nvPicPr>
          <p:cNvPr id="9" name="Picture 4" descr="C:\Users\User\Desktop\Новая папка\XipzCoe_bH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3643314"/>
            <a:ext cx="4159952" cy="292895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143108" y="142852"/>
            <a:ext cx="54292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Вот так мы дружно трудились!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138343_html_m1d5fa40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500166" y="357166"/>
            <a:ext cx="70723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Перспективы на будущее: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928670"/>
            <a:ext cx="81439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Организовать «птичью столовую».</a:t>
            </a:r>
          </a:p>
        </p:txBody>
      </p:sp>
      <p:pic>
        <p:nvPicPr>
          <p:cNvPr id="10" name="Picture 2" descr="C:\Users\User\Desktop\img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69" y="2214554"/>
            <a:ext cx="5212511" cy="328614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624</Words>
  <PresentationFormat>Экран (4:3)</PresentationFormat>
  <Paragraphs>113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41</cp:revision>
  <dcterms:created xsi:type="dcterms:W3CDTF">2017-09-05T10:55:38Z</dcterms:created>
  <dcterms:modified xsi:type="dcterms:W3CDTF">2017-09-06T12:06:26Z</dcterms:modified>
</cp:coreProperties>
</file>